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13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4124164"/>
            <a:ext cx="13500497" cy="8773325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5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0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3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6282497"/>
            <a:ext cx="15525572" cy="10482488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16864153"/>
            <a:ext cx="15525572" cy="5512493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5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7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67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6177496"/>
            <a:ext cx="7615123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6177496"/>
            <a:ext cx="7652626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2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8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2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67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1E6A-35DE-4C02-9D9A-2511EC0890DD}" type="datetimeFigureOut">
              <a:rPr lang="en-US" smtClean="0"/>
              <a:t>3/2/2019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A3F7F-E2DE-4615-A7B4-F047217EB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7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000663" cy="251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1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IT</cp:lastModifiedBy>
  <cp:revision>2</cp:revision>
  <dcterms:created xsi:type="dcterms:W3CDTF">2019-03-02T09:47:27Z</dcterms:created>
  <dcterms:modified xsi:type="dcterms:W3CDTF">2019-03-02T09:48:47Z</dcterms:modified>
</cp:coreProperties>
</file>